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14400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9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stor Briceño Lugo" userId="e528e687b5967d89" providerId="LiveId" clId="{B39D5EE0-CB13-4AB7-ADA1-7EEDE63EA89D}"/>
    <pc:docChg chg="modSld">
      <pc:chgData name="Nestor Briceño Lugo" userId="e528e687b5967d89" providerId="LiveId" clId="{B39D5EE0-CB13-4AB7-ADA1-7EEDE63EA89D}" dt="2023-06-29T18:16:26.831" v="28" actId="20577"/>
      <pc:docMkLst>
        <pc:docMk/>
      </pc:docMkLst>
      <pc:sldChg chg="modSp mod">
        <pc:chgData name="Nestor Briceño Lugo" userId="e528e687b5967d89" providerId="LiveId" clId="{B39D5EE0-CB13-4AB7-ADA1-7EEDE63EA89D}" dt="2023-06-29T18:16:26.831" v="28" actId="20577"/>
        <pc:sldMkLst>
          <pc:docMk/>
          <pc:sldMk cId="2041058492" sldId="256"/>
        </pc:sldMkLst>
        <pc:spChg chg="mod">
          <ac:chgData name="Nestor Briceño Lugo" userId="e528e687b5967d89" providerId="LiveId" clId="{B39D5EE0-CB13-4AB7-ADA1-7EEDE63EA89D}" dt="2023-06-29T18:16:26.831" v="28" actId="20577"/>
          <ac:spMkLst>
            <pc:docMk/>
            <pc:sldMk cId="2041058492" sldId="256"/>
            <ac:spMk id="65" creationId="{9550A679-4DB7-0014-AFE6-28E1BFA9A865}"/>
          </ac:spMkLst>
        </pc:spChg>
      </pc:sldChg>
    </pc:docChg>
  </pc:docChgLst>
  <pc:docChgLst>
    <pc:chgData name="Nestor Briceño Lugo" userId="e528e687b5967d89" providerId="LiveId" clId="{0B461745-4849-4E64-A1BC-C07EBF89AC9E}"/>
    <pc:docChg chg="modSld">
      <pc:chgData name="Nestor Briceño Lugo" userId="e528e687b5967d89" providerId="LiveId" clId="{0B461745-4849-4E64-A1BC-C07EBF89AC9E}" dt="2023-06-20T13:57:23.157" v="485" actId="207"/>
      <pc:docMkLst>
        <pc:docMk/>
      </pc:docMkLst>
      <pc:sldChg chg="addSp modSp mod">
        <pc:chgData name="Nestor Briceño Lugo" userId="e528e687b5967d89" providerId="LiveId" clId="{0B461745-4849-4E64-A1BC-C07EBF89AC9E}" dt="2023-06-20T13:57:23.157" v="485" actId="207"/>
        <pc:sldMkLst>
          <pc:docMk/>
          <pc:sldMk cId="2041058492" sldId="256"/>
        </pc:sldMkLst>
        <pc:spChg chg="add mod">
          <ac:chgData name="Nestor Briceño Lugo" userId="e528e687b5967d89" providerId="LiveId" clId="{0B461745-4849-4E64-A1BC-C07EBF89AC9E}" dt="2023-06-14T21:05:15.858" v="35" actId="255"/>
          <ac:spMkLst>
            <pc:docMk/>
            <pc:sldMk cId="2041058492" sldId="256"/>
            <ac:spMk id="2" creationId="{3A9774E9-DC69-6BE7-274F-244FBFE087D9}"/>
          </ac:spMkLst>
        </pc:spChg>
        <pc:spChg chg="add mod">
          <ac:chgData name="Nestor Briceño Lugo" userId="e528e687b5967d89" providerId="LiveId" clId="{0B461745-4849-4E64-A1BC-C07EBF89AC9E}" dt="2023-06-14T21:09:00.263" v="137" actId="6549"/>
          <ac:spMkLst>
            <pc:docMk/>
            <pc:sldMk cId="2041058492" sldId="256"/>
            <ac:spMk id="3" creationId="{F227621C-4ED4-8DEE-66C7-FC279ACFEF32}"/>
          </ac:spMkLst>
        </pc:spChg>
        <pc:spChg chg="add mod">
          <ac:chgData name="Nestor Briceño Lugo" userId="e528e687b5967d89" providerId="LiveId" clId="{0B461745-4849-4E64-A1BC-C07EBF89AC9E}" dt="2023-06-14T21:07:03.753" v="90" actId="1035"/>
          <ac:spMkLst>
            <pc:docMk/>
            <pc:sldMk cId="2041058492" sldId="256"/>
            <ac:spMk id="8" creationId="{ECD3E40B-E884-9999-E680-7B5519717A39}"/>
          </ac:spMkLst>
        </pc:spChg>
        <pc:spChg chg="add mod">
          <ac:chgData name="Nestor Briceño Lugo" userId="e528e687b5967d89" providerId="LiveId" clId="{0B461745-4849-4E64-A1BC-C07EBF89AC9E}" dt="2023-06-14T21:08:33.552" v="124" actId="14100"/>
          <ac:spMkLst>
            <pc:docMk/>
            <pc:sldMk cId="2041058492" sldId="256"/>
            <ac:spMk id="10" creationId="{07D29C1F-E9A0-F8C4-3F6E-C70DF2661E3C}"/>
          </ac:spMkLst>
        </pc:spChg>
        <pc:spChg chg="add mod">
          <ac:chgData name="Nestor Briceño Lugo" userId="e528e687b5967d89" providerId="LiveId" clId="{0B461745-4849-4E64-A1BC-C07EBF89AC9E}" dt="2023-06-14T21:09:10.586" v="138" actId="208"/>
          <ac:spMkLst>
            <pc:docMk/>
            <pc:sldMk cId="2041058492" sldId="256"/>
            <ac:spMk id="11" creationId="{74AFA0D3-F420-C871-E43A-95B20F6DD475}"/>
          </ac:spMkLst>
        </pc:spChg>
        <pc:spChg chg="add mod">
          <ac:chgData name="Nestor Briceño Lugo" userId="e528e687b5967d89" providerId="LiveId" clId="{0B461745-4849-4E64-A1BC-C07EBF89AC9E}" dt="2023-06-14T21:09:54.203" v="165" actId="20577"/>
          <ac:spMkLst>
            <pc:docMk/>
            <pc:sldMk cId="2041058492" sldId="256"/>
            <ac:spMk id="12" creationId="{5B8D5B5C-B7B7-5B61-20C8-280861CD1AE4}"/>
          </ac:spMkLst>
        </pc:spChg>
        <pc:spChg chg="add mod">
          <ac:chgData name="Nestor Briceño Lugo" userId="e528e687b5967d89" providerId="LiveId" clId="{0B461745-4849-4E64-A1BC-C07EBF89AC9E}" dt="2023-06-14T21:10:04.508" v="181" actId="20577"/>
          <ac:spMkLst>
            <pc:docMk/>
            <pc:sldMk cId="2041058492" sldId="256"/>
            <ac:spMk id="13" creationId="{26FFF081-8F41-F5BD-9131-8D105408D143}"/>
          </ac:spMkLst>
        </pc:spChg>
        <pc:spChg chg="add mod">
          <ac:chgData name="Nestor Briceño Lugo" userId="e528e687b5967d89" providerId="LiveId" clId="{0B461745-4849-4E64-A1BC-C07EBF89AC9E}" dt="2023-06-14T21:10:13.161" v="197" actId="20577"/>
          <ac:spMkLst>
            <pc:docMk/>
            <pc:sldMk cId="2041058492" sldId="256"/>
            <ac:spMk id="14" creationId="{1312F4B1-490B-DB0D-2765-7A3E7BC2D86A}"/>
          </ac:spMkLst>
        </pc:spChg>
        <pc:spChg chg="add mod">
          <ac:chgData name="Nestor Briceño Lugo" userId="e528e687b5967d89" providerId="LiveId" clId="{0B461745-4849-4E64-A1BC-C07EBF89AC9E}" dt="2023-06-14T21:10:21.041" v="217" actId="20577"/>
          <ac:spMkLst>
            <pc:docMk/>
            <pc:sldMk cId="2041058492" sldId="256"/>
            <ac:spMk id="20" creationId="{74142DF2-5B3F-F3BB-8C3C-D957E7C19A3A}"/>
          </ac:spMkLst>
        </pc:spChg>
        <pc:spChg chg="add mod">
          <ac:chgData name="Nestor Briceño Lugo" userId="e528e687b5967d89" providerId="LiveId" clId="{0B461745-4849-4E64-A1BC-C07EBF89AC9E}" dt="2023-06-14T21:10:59.741" v="243" actId="20577"/>
          <ac:spMkLst>
            <pc:docMk/>
            <pc:sldMk cId="2041058492" sldId="256"/>
            <ac:spMk id="21" creationId="{F141B2A7-440B-3445-F0E1-8B558EEDFC26}"/>
          </ac:spMkLst>
        </pc:spChg>
        <pc:spChg chg="add mod">
          <ac:chgData name="Nestor Briceño Lugo" userId="e528e687b5967d89" providerId="LiveId" clId="{0B461745-4849-4E64-A1BC-C07EBF89AC9E}" dt="2023-06-20T13:53:50.050" v="299" actId="2085"/>
          <ac:spMkLst>
            <pc:docMk/>
            <pc:sldMk cId="2041058492" sldId="256"/>
            <ac:spMk id="22" creationId="{5F735A2C-4FFF-F691-6F85-31435E0BA96D}"/>
          </ac:spMkLst>
        </pc:spChg>
        <pc:spChg chg="add mod">
          <ac:chgData name="Nestor Briceño Lugo" userId="e528e687b5967d89" providerId="LiveId" clId="{0B461745-4849-4E64-A1BC-C07EBF89AC9E}" dt="2023-06-20T13:53:02.101" v="296" actId="1076"/>
          <ac:spMkLst>
            <pc:docMk/>
            <pc:sldMk cId="2041058492" sldId="256"/>
            <ac:spMk id="23" creationId="{27531752-3D05-6B8A-DB4B-158ECC41D363}"/>
          </ac:spMkLst>
        </pc:spChg>
        <pc:spChg chg="add mod">
          <ac:chgData name="Nestor Briceño Lugo" userId="e528e687b5967d89" providerId="LiveId" clId="{0B461745-4849-4E64-A1BC-C07EBF89AC9E}" dt="2023-06-20T13:56:46.589" v="481" actId="207"/>
          <ac:spMkLst>
            <pc:docMk/>
            <pc:sldMk cId="2041058492" sldId="256"/>
            <ac:spMk id="25" creationId="{C31AA280-869A-9C63-7037-329C42A25D1E}"/>
          </ac:spMkLst>
        </pc:spChg>
        <pc:spChg chg="add mod">
          <ac:chgData name="Nestor Briceño Lugo" userId="e528e687b5967d89" providerId="LiveId" clId="{0B461745-4849-4E64-A1BC-C07EBF89AC9E}" dt="2023-06-20T13:55:09.798" v="321" actId="20577"/>
          <ac:spMkLst>
            <pc:docMk/>
            <pc:sldMk cId="2041058492" sldId="256"/>
            <ac:spMk id="33" creationId="{7A34A770-FC20-9F63-9CAC-814A3B775BE1}"/>
          </ac:spMkLst>
        </pc:spChg>
        <pc:spChg chg="add mod">
          <ac:chgData name="Nestor Briceño Lugo" userId="e528e687b5967d89" providerId="LiveId" clId="{0B461745-4849-4E64-A1BC-C07EBF89AC9E}" dt="2023-06-20T13:56:55.903" v="482" actId="207"/>
          <ac:spMkLst>
            <pc:docMk/>
            <pc:sldMk cId="2041058492" sldId="256"/>
            <ac:spMk id="35" creationId="{F591E949-57C6-A932-E0D7-8F51D8DA1686}"/>
          </ac:spMkLst>
        </pc:spChg>
        <pc:spChg chg="add mod">
          <ac:chgData name="Nestor Briceño Lugo" userId="e528e687b5967d89" providerId="LiveId" clId="{0B461745-4849-4E64-A1BC-C07EBF89AC9E}" dt="2023-06-20T13:55:17.923" v="368" actId="20577"/>
          <ac:spMkLst>
            <pc:docMk/>
            <pc:sldMk cId="2041058492" sldId="256"/>
            <ac:spMk id="49" creationId="{6049BD13-1897-1BFF-F8C7-46A911C12248}"/>
          </ac:spMkLst>
        </pc:spChg>
        <pc:spChg chg="add mod">
          <ac:chgData name="Nestor Briceño Lugo" userId="e528e687b5967d89" providerId="LiveId" clId="{0B461745-4849-4E64-A1BC-C07EBF89AC9E}" dt="2023-06-20T13:57:05.648" v="483" actId="207"/>
          <ac:spMkLst>
            <pc:docMk/>
            <pc:sldMk cId="2041058492" sldId="256"/>
            <ac:spMk id="51" creationId="{B7EBA860-91DE-D4C6-7BB8-66817A8E8B83}"/>
          </ac:spMkLst>
        </pc:spChg>
        <pc:spChg chg="add mod">
          <ac:chgData name="Nestor Briceño Lugo" userId="e528e687b5967d89" providerId="LiveId" clId="{0B461745-4849-4E64-A1BC-C07EBF89AC9E}" dt="2023-06-20T13:55:26.915" v="388" actId="20577"/>
          <ac:spMkLst>
            <pc:docMk/>
            <pc:sldMk cId="2041058492" sldId="256"/>
            <ac:spMk id="53" creationId="{DE674F0E-1440-AC97-4795-4ED7A8F3DF0B}"/>
          </ac:spMkLst>
        </pc:spChg>
        <pc:spChg chg="add mod">
          <ac:chgData name="Nestor Briceño Lugo" userId="e528e687b5967d89" providerId="LiveId" clId="{0B461745-4849-4E64-A1BC-C07EBF89AC9E}" dt="2023-06-20T13:57:17.687" v="484" actId="207"/>
          <ac:spMkLst>
            <pc:docMk/>
            <pc:sldMk cId="2041058492" sldId="256"/>
            <ac:spMk id="56" creationId="{628D4188-3FEF-8ECC-8C0F-B2783115131A}"/>
          </ac:spMkLst>
        </pc:spChg>
        <pc:spChg chg="add mod">
          <ac:chgData name="Nestor Briceño Lugo" userId="e528e687b5967d89" providerId="LiveId" clId="{0B461745-4849-4E64-A1BC-C07EBF89AC9E}" dt="2023-06-20T13:55:35.614" v="405" actId="20577"/>
          <ac:spMkLst>
            <pc:docMk/>
            <pc:sldMk cId="2041058492" sldId="256"/>
            <ac:spMk id="59" creationId="{839A9AF7-FD30-6A27-8BEC-D1FE7B54A6C3}"/>
          </ac:spMkLst>
        </pc:spChg>
        <pc:spChg chg="add mod">
          <ac:chgData name="Nestor Briceño Lugo" userId="e528e687b5967d89" providerId="LiveId" clId="{0B461745-4849-4E64-A1BC-C07EBF89AC9E}" dt="2023-06-20T13:57:23.157" v="485" actId="207"/>
          <ac:spMkLst>
            <pc:docMk/>
            <pc:sldMk cId="2041058492" sldId="256"/>
            <ac:spMk id="62" creationId="{94B527AF-AADE-C8F0-DAF9-844307755EEA}"/>
          </ac:spMkLst>
        </pc:spChg>
        <pc:spChg chg="add mod">
          <ac:chgData name="Nestor Briceño Lugo" userId="e528e687b5967d89" providerId="LiveId" clId="{0B461745-4849-4E64-A1BC-C07EBF89AC9E}" dt="2023-06-20T13:56:06.549" v="479" actId="14100"/>
          <ac:spMkLst>
            <pc:docMk/>
            <pc:sldMk cId="2041058492" sldId="256"/>
            <ac:spMk id="66" creationId="{473DC07E-5F85-37DD-D7F0-2DE0907C0AA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356703"/>
            <a:ext cx="10363200" cy="501340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7563446"/>
            <a:ext cx="9144000" cy="3476717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94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97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3590057"/>
            <a:ext cx="10515600" cy="5990088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9636813"/>
            <a:ext cx="10515600" cy="3150046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981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3833390"/>
            <a:ext cx="5181600" cy="91368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3833390"/>
            <a:ext cx="5181600" cy="91368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41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766681"/>
            <a:ext cx="10515600" cy="278337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530053"/>
            <a:ext cx="5157787" cy="173002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260078"/>
            <a:ext cx="5157787" cy="77367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530053"/>
            <a:ext cx="5183188" cy="173002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260078"/>
            <a:ext cx="5183188" cy="77367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93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0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5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60014"/>
            <a:ext cx="3932237" cy="336005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73367"/>
            <a:ext cx="6172200" cy="10233485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320064"/>
            <a:ext cx="3932237" cy="8003453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41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60014"/>
            <a:ext cx="3932237" cy="336005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073367"/>
            <a:ext cx="6172200" cy="10233485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320064"/>
            <a:ext cx="3932237" cy="8003453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8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6678"/>
            <a:ext cx="2628900" cy="1220351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766678"/>
            <a:ext cx="7734300" cy="1220351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584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766681"/>
            <a:ext cx="10515600" cy="2783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833390"/>
            <a:ext cx="10515600" cy="9136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3346867"/>
            <a:ext cx="2743200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E012E-F75D-43DA-8A24-C3F026C5688E}" type="datetimeFigureOut">
              <a:rPr lang="en-US" smtClean="0"/>
              <a:t>6/29/2023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3346867"/>
            <a:ext cx="4114800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3346867"/>
            <a:ext cx="2743200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0D4A6-1F9B-4C95-95ED-D9448CE9D7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71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CC2504EC-E34A-52C0-A03A-AC2107726F80}"/>
              </a:ext>
            </a:extLst>
          </p:cNvPr>
          <p:cNvSpPr/>
          <p:nvPr/>
        </p:nvSpPr>
        <p:spPr>
          <a:xfrm>
            <a:off x="158528" y="158941"/>
            <a:ext cx="2258885" cy="775854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Programas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Ampliación</a:t>
            </a:r>
            <a:endParaRPr lang="en-U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D62D089-F390-BABE-321E-D3D0EFC9B3AA}"/>
              </a:ext>
            </a:extLst>
          </p:cNvPr>
          <p:cNvSpPr/>
          <p:nvPr/>
        </p:nvSpPr>
        <p:spPr>
          <a:xfrm>
            <a:off x="7392384" y="158941"/>
            <a:ext cx="2258885" cy="775854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Programas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Licencias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Eclesiásticas</a:t>
            </a:r>
            <a:endParaRPr lang="en-U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25ECB20A-63E1-E872-F8FD-10A55B23A429}"/>
              </a:ext>
            </a:extLst>
          </p:cNvPr>
          <p:cNvSpPr/>
          <p:nvPr/>
        </p:nvSpPr>
        <p:spPr>
          <a:xfrm>
            <a:off x="4981098" y="158941"/>
            <a:ext cx="2258885" cy="775854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Programas de Especialización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 Maestrías</a:t>
            </a:r>
            <a:endParaRPr lang="en-U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761B6865-44DA-B3B4-794D-CE857A3DE41F}"/>
              </a:ext>
            </a:extLst>
          </p:cNvPr>
          <p:cNvSpPr/>
          <p:nvPr/>
        </p:nvSpPr>
        <p:spPr>
          <a:xfrm>
            <a:off x="2569813" y="158941"/>
            <a:ext cx="2258885" cy="775854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Programas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Estudios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Avanzados</a:t>
            </a:r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B57E140E-AA85-DEB7-F845-56FB0C292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81" y="353608"/>
            <a:ext cx="396861" cy="378294"/>
          </a:xfrm>
          <a:prstGeom prst="rect">
            <a:avLst/>
          </a:prstGeom>
        </p:spPr>
      </p:pic>
      <p:pic>
        <p:nvPicPr>
          <p:cNvPr id="15" name="Imagen 14" descr="Forma&#10;&#10;Descripción generada automáticamente">
            <a:extLst>
              <a:ext uri="{FF2B5EF4-FFF2-40B4-BE49-F238E27FC236}">
                <a16:creationId xmlns:a16="http://schemas.microsoft.com/office/drawing/2014/main" id="{6A02CFBB-D99A-3BF5-A76C-3B1D5849B8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693" y="342176"/>
            <a:ext cx="396861" cy="401161"/>
          </a:xfrm>
          <a:prstGeom prst="rect">
            <a:avLst/>
          </a:prstGeom>
        </p:spPr>
      </p:pic>
      <p:pic>
        <p:nvPicPr>
          <p:cNvPr id="16" name="Imagen 15" descr="Logotipo&#10;&#10;Descripción generada automáticamente">
            <a:extLst>
              <a:ext uri="{FF2B5EF4-FFF2-40B4-BE49-F238E27FC236}">
                <a16:creationId xmlns:a16="http://schemas.microsoft.com/office/drawing/2014/main" id="{761E290D-2933-707F-2676-F7D61005E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294" y="365041"/>
            <a:ext cx="396861" cy="378294"/>
          </a:xfrm>
          <a:prstGeom prst="rect">
            <a:avLst/>
          </a:prstGeom>
        </p:spPr>
      </p:pic>
      <p:pic>
        <p:nvPicPr>
          <p:cNvPr id="17" name="Imagen 16" descr="Forma&#10;&#10;Descripción generada automáticamente">
            <a:extLst>
              <a:ext uri="{FF2B5EF4-FFF2-40B4-BE49-F238E27FC236}">
                <a16:creationId xmlns:a16="http://schemas.microsoft.com/office/drawing/2014/main" id="{038AEC7A-3E52-4FE3-8478-E2771F8F0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406" y="353610"/>
            <a:ext cx="396861" cy="401161"/>
          </a:xfrm>
          <a:prstGeom prst="rect">
            <a:avLst/>
          </a:prstGeom>
        </p:spPr>
      </p:pic>
      <p:pic>
        <p:nvPicPr>
          <p:cNvPr id="18" name="Imagen 17" descr="Logotipo&#10;&#10;Descripción generada automáticamente">
            <a:extLst>
              <a:ext uri="{FF2B5EF4-FFF2-40B4-BE49-F238E27FC236}">
                <a16:creationId xmlns:a16="http://schemas.microsoft.com/office/drawing/2014/main" id="{5686D10F-7260-A764-DD20-2A4B65EA4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012" y="353608"/>
            <a:ext cx="396861" cy="378294"/>
          </a:xfrm>
          <a:prstGeom prst="rect">
            <a:avLst/>
          </a:prstGeom>
        </p:spPr>
      </p:pic>
      <p:pic>
        <p:nvPicPr>
          <p:cNvPr id="19" name="Imagen 18" descr="Forma&#10;&#10;Descripción generada automáticamente">
            <a:extLst>
              <a:ext uri="{FF2B5EF4-FFF2-40B4-BE49-F238E27FC236}">
                <a16:creationId xmlns:a16="http://schemas.microsoft.com/office/drawing/2014/main" id="{7A092DD3-9EC2-8580-C919-61C3BDF1B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681" y="349156"/>
            <a:ext cx="396861" cy="401161"/>
          </a:xfrm>
          <a:prstGeom prst="rect">
            <a:avLst/>
          </a:prstGeom>
        </p:spPr>
      </p:pic>
      <p:pic>
        <p:nvPicPr>
          <p:cNvPr id="24" name="Imagen 23" descr="Logotipo&#10;&#10;Descripción generada automáticamente">
            <a:extLst>
              <a:ext uri="{FF2B5EF4-FFF2-40B4-BE49-F238E27FC236}">
                <a16:creationId xmlns:a16="http://schemas.microsoft.com/office/drawing/2014/main" id="{085F0690-881E-E32D-E72A-F57F55DD5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409" y="353459"/>
            <a:ext cx="396861" cy="378294"/>
          </a:xfrm>
          <a:prstGeom prst="rect">
            <a:avLst/>
          </a:prstGeom>
        </p:spPr>
      </p:pic>
      <p:pic>
        <p:nvPicPr>
          <p:cNvPr id="26" name="Imagen 25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B5439582-9E57-D93C-A08F-3E38502B4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6855" y="255555"/>
            <a:ext cx="261289" cy="588358"/>
          </a:xfrm>
          <a:prstGeom prst="rect">
            <a:avLst/>
          </a:prstGeom>
        </p:spPr>
      </p:pic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0F35AEE6-0310-664A-3D76-A6703B726CCE}"/>
              </a:ext>
            </a:extLst>
          </p:cNvPr>
          <p:cNvSpPr/>
          <p:nvPr/>
        </p:nvSpPr>
        <p:spPr>
          <a:xfrm>
            <a:off x="9803668" y="158941"/>
            <a:ext cx="2258885" cy="775854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Programa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</a:t>
            </a:r>
          </a:p>
          <a:p>
            <a:pPr algn="ctr"/>
            <a:r>
              <a:rPr lang="es-419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Doctorado</a:t>
            </a:r>
          </a:p>
        </p:txBody>
      </p:sp>
      <p:pic>
        <p:nvPicPr>
          <p:cNvPr id="28" name="Imagen 27" descr="Logotipo&#10;&#10;Descripción generada automáticamente">
            <a:extLst>
              <a:ext uri="{FF2B5EF4-FFF2-40B4-BE49-F238E27FC236}">
                <a16:creationId xmlns:a16="http://schemas.microsoft.com/office/drawing/2014/main" id="{43854AB0-EC52-3FDD-4FB3-04A8B8357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149" y="365041"/>
            <a:ext cx="396861" cy="378294"/>
          </a:xfrm>
          <a:prstGeom prst="rect">
            <a:avLst/>
          </a:prstGeom>
        </p:spPr>
      </p:pic>
      <p:pic>
        <p:nvPicPr>
          <p:cNvPr id="29" name="Imagen 28" descr="Forma&#10;&#10;Descripción generada automáticamente">
            <a:extLst>
              <a:ext uri="{FF2B5EF4-FFF2-40B4-BE49-F238E27FC236}">
                <a16:creationId xmlns:a16="http://schemas.microsoft.com/office/drawing/2014/main" id="{18B02A99-C75C-D19A-9F4A-0E61A6D78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261" y="353609"/>
            <a:ext cx="396861" cy="401161"/>
          </a:xfrm>
          <a:prstGeom prst="rect">
            <a:avLst/>
          </a:prstGeom>
        </p:spPr>
      </p:pic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16CE625E-BE0B-6526-10B6-72D3060F4878}"/>
              </a:ext>
            </a:extLst>
          </p:cNvPr>
          <p:cNvSpPr/>
          <p:nvPr/>
        </p:nvSpPr>
        <p:spPr>
          <a:xfrm>
            <a:off x="158527" y="958096"/>
            <a:ext cx="2258885" cy="401161"/>
          </a:xfrm>
          <a:prstGeom prst="round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300" i="1" dirty="0">
                <a:ln w="0"/>
                <a:solidFill>
                  <a:schemeClr val="tx1"/>
                </a:solidFill>
              </a:rPr>
              <a:t>Teología Espiritual</a:t>
            </a:r>
            <a:endParaRPr lang="en-US" sz="13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865CCA5E-B9AA-0F4C-6961-D832BE4F8259}"/>
              </a:ext>
            </a:extLst>
          </p:cNvPr>
          <p:cNvSpPr/>
          <p:nvPr/>
        </p:nvSpPr>
        <p:spPr>
          <a:xfrm>
            <a:off x="158524" y="1382556"/>
            <a:ext cx="2258885" cy="775854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s-419" sz="1300" i="1" dirty="0">
                <a:ln w="0"/>
                <a:solidFill>
                  <a:schemeClr val="tx1"/>
                </a:solidFill>
              </a:rPr>
              <a:t>Pastoral Catequética</a:t>
            </a:r>
            <a:endParaRPr lang="en-US" sz="13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08BA4EDE-09B1-02C4-246E-96B530F38E72}"/>
              </a:ext>
            </a:extLst>
          </p:cNvPr>
          <p:cNvSpPr/>
          <p:nvPr/>
        </p:nvSpPr>
        <p:spPr>
          <a:xfrm>
            <a:off x="158526" y="2176942"/>
            <a:ext cx="2258885" cy="929489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s-419" sz="1300" i="1" dirty="0">
                <a:ln w="0"/>
                <a:solidFill>
                  <a:schemeClr val="tx1"/>
                </a:solidFill>
              </a:rPr>
              <a:t>Pastoral de Comunicación Social y Ecología</a:t>
            </a:r>
            <a:endParaRPr lang="en-US" sz="130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34" name="Imagen 33" descr="Logotipo&#10;&#10;Descripción generada automáticamente">
            <a:extLst>
              <a:ext uri="{FF2B5EF4-FFF2-40B4-BE49-F238E27FC236}">
                <a16:creationId xmlns:a16="http://schemas.microsoft.com/office/drawing/2014/main" id="{684E14DE-CBAC-6AB6-0B66-B9D60E1CA0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75" y="2234610"/>
            <a:ext cx="463779" cy="341014"/>
          </a:xfrm>
          <a:prstGeom prst="rect">
            <a:avLst/>
          </a:prstGeom>
        </p:spPr>
      </p:pic>
      <p:pic>
        <p:nvPicPr>
          <p:cNvPr id="36" name="Imagen 35" descr="Texto&#10;&#10;Descripción generada automáticamente">
            <a:extLst>
              <a:ext uri="{FF2B5EF4-FFF2-40B4-BE49-F238E27FC236}">
                <a16:creationId xmlns:a16="http://schemas.microsoft.com/office/drawing/2014/main" id="{28AFF8A5-35F6-5F1D-75F7-1CBE0057A8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67" y="1422195"/>
            <a:ext cx="982394" cy="384823"/>
          </a:xfrm>
          <a:prstGeom prst="rect">
            <a:avLst/>
          </a:prstGeom>
        </p:spPr>
      </p:pic>
      <p:sp>
        <p:nvSpPr>
          <p:cNvPr id="37" name="Rectángulo: esquinas redondeadas 36">
            <a:extLst>
              <a:ext uri="{FF2B5EF4-FFF2-40B4-BE49-F238E27FC236}">
                <a16:creationId xmlns:a16="http://schemas.microsoft.com/office/drawing/2014/main" id="{F4BCA4E3-5248-9874-DC27-8D3C42755361}"/>
              </a:ext>
            </a:extLst>
          </p:cNvPr>
          <p:cNvSpPr/>
          <p:nvPr/>
        </p:nvSpPr>
        <p:spPr>
          <a:xfrm>
            <a:off x="2569813" y="958096"/>
            <a:ext cx="2258885" cy="401161"/>
          </a:xfrm>
          <a:prstGeom prst="roundRect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Teología Sistemática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4B39F16C-A761-BBED-DC7B-CA426DB3CD98}"/>
              </a:ext>
            </a:extLst>
          </p:cNvPr>
          <p:cNvSpPr/>
          <p:nvPr/>
        </p:nvSpPr>
        <p:spPr>
          <a:xfrm>
            <a:off x="2569812" y="1385689"/>
            <a:ext cx="2258885" cy="401161"/>
          </a:xfrm>
          <a:prstGeom prst="roundRect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Teología Práctica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39" name="Rectángulo: esquinas redondeadas 38">
            <a:extLst>
              <a:ext uri="{FF2B5EF4-FFF2-40B4-BE49-F238E27FC236}">
                <a16:creationId xmlns:a16="http://schemas.microsoft.com/office/drawing/2014/main" id="{9579D3AA-D644-3B85-83A2-FD892EA671B8}"/>
              </a:ext>
            </a:extLst>
          </p:cNvPr>
          <p:cNvSpPr/>
          <p:nvPr/>
        </p:nvSpPr>
        <p:spPr>
          <a:xfrm>
            <a:off x="2564429" y="1830489"/>
            <a:ext cx="2258885" cy="401161"/>
          </a:xfrm>
          <a:prstGeom prst="round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Teología Espiritual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40" name="Rectángulo: esquinas redondeadas 39">
            <a:extLst>
              <a:ext uri="{FF2B5EF4-FFF2-40B4-BE49-F238E27FC236}">
                <a16:creationId xmlns:a16="http://schemas.microsoft.com/office/drawing/2014/main" id="{D13E7C3D-236A-27B2-EB59-0E6338C80070}"/>
              </a:ext>
            </a:extLst>
          </p:cNvPr>
          <p:cNvSpPr/>
          <p:nvPr/>
        </p:nvSpPr>
        <p:spPr>
          <a:xfrm>
            <a:off x="2569809" y="2275290"/>
            <a:ext cx="2258885" cy="401161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Pastoral Bíblica</a:t>
            </a:r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22D736B2-5B8A-6DB8-8670-90A5CFE1481B}"/>
              </a:ext>
            </a:extLst>
          </p:cNvPr>
          <p:cNvSpPr/>
          <p:nvPr/>
        </p:nvSpPr>
        <p:spPr>
          <a:xfrm>
            <a:off x="2564428" y="2723271"/>
            <a:ext cx="2258885" cy="929489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Espiritualidad y Pastoral</a:t>
            </a:r>
          </a:p>
          <a:p>
            <a:pPr algn="ctr"/>
            <a:r>
              <a:rPr lang="es-419" sz="1250" i="1" dirty="0" err="1">
                <a:ln w="0"/>
                <a:solidFill>
                  <a:schemeClr val="tx1"/>
                </a:solidFill>
              </a:rPr>
              <a:t>Catquética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42" name="Imagen 41" descr="Texto&#10;&#10;Descripción generada automáticamente">
            <a:extLst>
              <a:ext uri="{FF2B5EF4-FFF2-40B4-BE49-F238E27FC236}">
                <a16:creationId xmlns:a16="http://schemas.microsoft.com/office/drawing/2014/main" id="{122FAB4C-DD1E-4FD0-A3BB-1C7D7D0B0A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670" y="2761374"/>
            <a:ext cx="982394" cy="384823"/>
          </a:xfrm>
          <a:prstGeom prst="rect">
            <a:avLst/>
          </a:prstGeom>
        </p:spPr>
      </p:pic>
      <p:sp>
        <p:nvSpPr>
          <p:cNvPr id="43" name="Rectángulo: esquinas redondeadas 42">
            <a:extLst>
              <a:ext uri="{FF2B5EF4-FFF2-40B4-BE49-F238E27FC236}">
                <a16:creationId xmlns:a16="http://schemas.microsoft.com/office/drawing/2014/main" id="{B717DB88-6CB8-7FC4-207C-643D04598FE1}"/>
              </a:ext>
            </a:extLst>
          </p:cNvPr>
          <p:cNvSpPr/>
          <p:nvPr/>
        </p:nvSpPr>
        <p:spPr>
          <a:xfrm>
            <a:off x="2564424" y="3674885"/>
            <a:ext cx="2258885" cy="1131207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Espiritualidad y Pastoral de la Comunicación Social con Énfasis Ecológico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44" name="Imagen 43" descr="Logotipo&#10;&#10;Descripción generada automáticamente">
            <a:extLst>
              <a:ext uri="{FF2B5EF4-FFF2-40B4-BE49-F238E27FC236}">
                <a16:creationId xmlns:a16="http://schemas.microsoft.com/office/drawing/2014/main" id="{9345B3E7-2DFA-2F02-FDF4-628EF1E406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974" y="3732553"/>
            <a:ext cx="463779" cy="341014"/>
          </a:xfrm>
          <a:prstGeom prst="rect">
            <a:avLst/>
          </a:prstGeom>
        </p:spPr>
      </p:pic>
      <p:sp>
        <p:nvSpPr>
          <p:cNvPr id="45" name="Rectángulo: esquinas redondeadas 44">
            <a:extLst>
              <a:ext uri="{FF2B5EF4-FFF2-40B4-BE49-F238E27FC236}">
                <a16:creationId xmlns:a16="http://schemas.microsoft.com/office/drawing/2014/main" id="{F5D5E7B2-E91C-A491-FE01-E6411D3A474D}"/>
              </a:ext>
            </a:extLst>
          </p:cNvPr>
          <p:cNvSpPr/>
          <p:nvPr/>
        </p:nvSpPr>
        <p:spPr>
          <a:xfrm>
            <a:off x="2564424" y="4839663"/>
            <a:ext cx="2258885" cy="846762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rIns="72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Derecho Canónico Matrimonial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46" name="Imagen 45" descr="Forma&#10;&#10;Descripción generada automáticamente">
            <a:extLst>
              <a:ext uri="{FF2B5EF4-FFF2-40B4-BE49-F238E27FC236}">
                <a16:creationId xmlns:a16="http://schemas.microsoft.com/office/drawing/2014/main" id="{0C1DC570-15D1-4BCD-B62A-24363438DB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809" y="4943285"/>
            <a:ext cx="396861" cy="401161"/>
          </a:xfrm>
          <a:prstGeom prst="rect">
            <a:avLst/>
          </a:prstGeom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0F395D4D-FC2E-BCE5-770C-DDF48BBC6632}"/>
              </a:ext>
            </a:extLst>
          </p:cNvPr>
          <p:cNvSpPr txBox="1"/>
          <p:nvPr/>
        </p:nvSpPr>
        <p:spPr>
          <a:xfrm>
            <a:off x="3148735" y="4963209"/>
            <a:ext cx="12442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sz="1000" i="1" dirty="0"/>
              <a:t>Facultad de Derecho</a:t>
            </a:r>
            <a:endParaRPr lang="en-US" sz="1000" i="1" dirty="0"/>
          </a:p>
        </p:txBody>
      </p:sp>
      <p:sp>
        <p:nvSpPr>
          <p:cNvPr id="48" name="Rectángulo: esquinas redondeadas 47">
            <a:extLst>
              <a:ext uri="{FF2B5EF4-FFF2-40B4-BE49-F238E27FC236}">
                <a16:creationId xmlns:a16="http://schemas.microsoft.com/office/drawing/2014/main" id="{D98EE503-FACC-5E75-C6B5-446ADC1EBEB7}"/>
              </a:ext>
            </a:extLst>
          </p:cNvPr>
          <p:cNvSpPr/>
          <p:nvPr/>
        </p:nvSpPr>
        <p:spPr>
          <a:xfrm>
            <a:off x="2564420" y="5706349"/>
            <a:ext cx="2258885" cy="846762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rIns="72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Pacto Educativo </a:t>
            </a:r>
            <a:r>
              <a:rPr lang="es-419" sz="1250" i="1" dirty="0" err="1">
                <a:ln w="0"/>
                <a:solidFill>
                  <a:schemeClr val="tx1"/>
                </a:solidFill>
              </a:rPr>
              <a:t>Gobal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50" name="Imagen 49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F687AC62-5E2B-4B96-2CB1-2738509B07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134" y="5765002"/>
            <a:ext cx="667106" cy="406772"/>
          </a:xfrm>
          <a:prstGeom prst="rect">
            <a:avLst/>
          </a:prstGeom>
        </p:spPr>
      </p:pic>
      <p:pic>
        <p:nvPicPr>
          <p:cNvPr id="52" name="Imagen 51" descr="Imagen que contiene Texto&#10;&#10;Descripción generada automáticamente">
            <a:extLst>
              <a:ext uri="{FF2B5EF4-FFF2-40B4-BE49-F238E27FC236}">
                <a16:creationId xmlns:a16="http://schemas.microsoft.com/office/drawing/2014/main" id="{9C42A7C7-F64D-DC60-2A5C-E34484EF3E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546" y="5785946"/>
            <a:ext cx="501002" cy="407408"/>
          </a:xfrm>
          <a:prstGeom prst="rect">
            <a:avLst/>
          </a:prstGeom>
        </p:spPr>
      </p:pic>
      <p:pic>
        <p:nvPicPr>
          <p:cNvPr id="54" name="Imagen 53" descr="Forma&#10;&#10;Descripción generada automáticamente">
            <a:extLst>
              <a:ext uri="{FF2B5EF4-FFF2-40B4-BE49-F238E27FC236}">
                <a16:creationId xmlns:a16="http://schemas.microsoft.com/office/drawing/2014/main" id="{8F6A5EED-01D9-F47E-9C41-37CB6DF3E6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854" y="5756485"/>
            <a:ext cx="364263" cy="423806"/>
          </a:xfrm>
          <a:prstGeom prst="rect">
            <a:avLst/>
          </a:prstGeom>
        </p:spPr>
      </p:pic>
      <p:sp>
        <p:nvSpPr>
          <p:cNvPr id="55" name="Rectángulo: esquinas redondeadas 54">
            <a:extLst>
              <a:ext uri="{FF2B5EF4-FFF2-40B4-BE49-F238E27FC236}">
                <a16:creationId xmlns:a16="http://schemas.microsoft.com/office/drawing/2014/main" id="{8BB79350-F0DE-2EF3-C803-77AF5C80B0FD}"/>
              </a:ext>
            </a:extLst>
          </p:cNvPr>
          <p:cNvSpPr/>
          <p:nvPr/>
        </p:nvSpPr>
        <p:spPr>
          <a:xfrm>
            <a:off x="2564420" y="6582396"/>
            <a:ext cx="2258885" cy="1253593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rIns="72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Cultura del Buen Trato y Prevención de Abusos en la Iglesia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57" name="Imagen 56" descr="Imagen que contiene Texto&#10;&#10;Descripción generada automáticamente">
            <a:extLst>
              <a:ext uri="{FF2B5EF4-FFF2-40B4-BE49-F238E27FC236}">
                <a16:creationId xmlns:a16="http://schemas.microsoft.com/office/drawing/2014/main" id="{3D9B764F-3E2E-10F0-7C06-4AA8188E1AD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608" y="6656027"/>
            <a:ext cx="664507" cy="480210"/>
          </a:xfrm>
          <a:prstGeom prst="rect">
            <a:avLst/>
          </a:prstGeom>
        </p:spPr>
      </p:pic>
      <p:sp>
        <p:nvSpPr>
          <p:cNvPr id="58" name="Rectángulo: esquinas redondeadas 57">
            <a:extLst>
              <a:ext uri="{FF2B5EF4-FFF2-40B4-BE49-F238E27FC236}">
                <a16:creationId xmlns:a16="http://schemas.microsoft.com/office/drawing/2014/main" id="{60175AD3-14BA-FA9F-73FD-2F9BD75FE282}"/>
              </a:ext>
            </a:extLst>
          </p:cNvPr>
          <p:cNvSpPr/>
          <p:nvPr/>
        </p:nvSpPr>
        <p:spPr>
          <a:xfrm>
            <a:off x="2564420" y="7869464"/>
            <a:ext cx="2258885" cy="814666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rIns="72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Arte Sacro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60" name="Imagen 59" descr="Logotipo&#10;&#10;Descripción generada automáticamente">
            <a:extLst>
              <a:ext uri="{FF2B5EF4-FFF2-40B4-BE49-F238E27FC236}">
                <a16:creationId xmlns:a16="http://schemas.microsoft.com/office/drawing/2014/main" id="{E910C61F-5C35-5C30-4EFF-0A5ACE7670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207" y="7920319"/>
            <a:ext cx="660908" cy="500340"/>
          </a:xfrm>
          <a:prstGeom prst="rect">
            <a:avLst/>
          </a:prstGeom>
        </p:spPr>
      </p:pic>
      <p:sp>
        <p:nvSpPr>
          <p:cNvPr id="61" name="Rectángulo: esquinas redondeadas 60">
            <a:extLst>
              <a:ext uri="{FF2B5EF4-FFF2-40B4-BE49-F238E27FC236}">
                <a16:creationId xmlns:a16="http://schemas.microsoft.com/office/drawing/2014/main" id="{1F29A1B5-587C-D5D3-D9E4-A5BD051CF908}"/>
              </a:ext>
            </a:extLst>
          </p:cNvPr>
          <p:cNvSpPr/>
          <p:nvPr/>
        </p:nvSpPr>
        <p:spPr>
          <a:xfrm>
            <a:off x="2564420" y="8713974"/>
            <a:ext cx="2258885" cy="814666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Gestión de Archivos Eclesiásticos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63" name="Imagen 62" descr="Imagen que contiene Forma&#10;&#10;Descripción generada automáticamente">
            <a:extLst>
              <a:ext uri="{FF2B5EF4-FFF2-40B4-BE49-F238E27FC236}">
                <a16:creationId xmlns:a16="http://schemas.microsoft.com/office/drawing/2014/main" id="{F6FFB232-0762-76BC-39FA-F251DB30854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71" y="8734985"/>
            <a:ext cx="572180" cy="476995"/>
          </a:xfrm>
          <a:prstGeom prst="rect">
            <a:avLst/>
          </a:prstGeom>
        </p:spPr>
      </p:pic>
      <p:sp>
        <p:nvSpPr>
          <p:cNvPr id="64" name="Rectángulo: esquinas redondeadas 63">
            <a:extLst>
              <a:ext uri="{FF2B5EF4-FFF2-40B4-BE49-F238E27FC236}">
                <a16:creationId xmlns:a16="http://schemas.microsoft.com/office/drawing/2014/main" id="{B7420A90-BC47-8AD9-A637-9BA24A05ED3F}"/>
              </a:ext>
            </a:extLst>
          </p:cNvPr>
          <p:cNvSpPr/>
          <p:nvPr/>
        </p:nvSpPr>
        <p:spPr>
          <a:xfrm>
            <a:off x="2564418" y="9549650"/>
            <a:ext cx="2258885" cy="1042149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b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Espiritualidad y Pastoral Cinematográfica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64359A-5D8A-2E66-398F-F869F97A1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760" y="9650440"/>
            <a:ext cx="630199" cy="47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ángulo: esquinas redondeadas 64">
            <a:extLst>
              <a:ext uri="{FF2B5EF4-FFF2-40B4-BE49-F238E27FC236}">
                <a16:creationId xmlns:a16="http://schemas.microsoft.com/office/drawing/2014/main" id="{9550A679-4DB7-0014-AFE6-28E1BFA9A865}"/>
              </a:ext>
            </a:extLst>
          </p:cNvPr>
          <p:cNvSpPr/>
          <p:nvPr/>
        </p:nvSpPr>
        <p:spPr>
          <a:xfrm>
            <a:off x="2564416" y="10615041"/>
            <a:ext cx="2258885" cy="626296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250" i="1" dirty="0">
                <a:ln w="0"/>
                <a:solidFill>
                  <a:schemeClr val="tx1"/>
                </a:solidFill>
              </a:rPr>
              <a:t>Gestión de Organizaciones Religiosas</a:t>
            </a:r>
            <a:endParaRPr lang="en-US" sz="125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3A9774E9-DC69-6BE7-274F-244FBFE087D9}"/>
              </a:ext>
            </a:extLst>
          </p:cNvPr>
          <p:cNvSpPr/>
          <p:nvPr/>
        </p:nvSpPr>
        <p:spPr>
          <a:xfrm>
            <a:off x="4971195" y="965353"/>
            <a:ext cx="2258885" cy="626296"/>
          </a:xfrm>
          <a:prstGeom prst="roundRect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Especialización en Teología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F227621C-4ED4-8DEE-66C7-FC279ACFEF32}"/>
              </a:ext>
            </a:extLst>
          </p:cNvPr>
          <p:cNvSpPr/>
          <p:nvPr/>
        </p:nvSpPr>
        <p:spPr>
          <a:xfrm>
            <a:off x="4966557" y="1641737"/>
            <a:ext cx="2258885" cy="626296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Maestría en Teología</a:t>
            </a:r>
            <a:br>
              <a:rPr lang="es-419" sz="1400" i="1" dirty="0">
                <a:ln w="0"/>
                <a:solidFill>
                  <a:schemeClr val="tx1"/>
                </a:solidFill>
              </a:rPr>
            </a:br>
            <a:r>
              <a:rPr lang="es-419" sz="1400" i="1" dirty="0">
                <a:ln w="0"/>
                <a:solidFill>
                  <a:schemeClr val="tx1"/>
                </a:solidFill>
              </a:rPr>
              <a:t>Bíblica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ECD3E40B-E884-9999-E680-7B5519717A39}"/>
              </a:ext>
            </a:extLst>
          </p:cNvPr>
          <p:cNvSpPr/>
          <p:nvPr/>
        </p:nvSpPr>
        <p:spPr>
          <a:xfrm>
            <a:off x="4981098" y="2297061"/>
            <a:ext cx="2258885" cy="626296"/>
          </a:xfrm>
          <a:prstGeom prst="round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Maestría en Teología Espiritual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07D29C1F-E9A0-F8C4-3F6E-C70DF2661E3C}"/>
              </a:ext>
            </a:extLst>
          </p:cNvPr>
          <p:cNvSpPr/>
          <p:nvPr/>
        </p:nvSpPr>
        <p:spPr>
          <a:xfrm>
            <a:off x="4981097" y="2951674"/>
            <a:ext cx="2290560" cy="582555"/>
          </a:xfrm>
          <a:prstGeom prst="roundRect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Maestría en Teología Fundamental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74AFA0D3-F420-C871-E43A-95B20F6DD475}"/>
              </a:ext>
            </a:extLst>
          </p:cNvPr>
          <p:cNvSpPr/>
          <p:nvPr/>
        </p:nvSpPr>
        <p:spPr>
          <a:xfrm>
            <a:off x="4976554" y="3562920"/>
            <a:ext cx="2290560" cy="582555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Maestría en Teología </a:t>
            </a:r>
            <a:br>
              <a:rPr lang="es-419" sz="1400" i="1" dirty="0">
                <a:ln w="0"/>
                <a:solidFill>
                  <a:schemeClr val="tx1"/>
                </a:solidFill>
              </a:rPr>
            </a:br>
            <a:r>
              <a:rPr lang="es-419" sz="1400" i="1" dirty="0">
                <a:ln w="0"/>
                <a:solidFill>
                  <a:schemeClr val="tx1"/>
                </a:solidFill>
              </a:rPr>
              <a:t>Pastoral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5B8D5B5C-B7B7-5B61-20C8-280861CD1AE4}"/>
              </a:ext>
            </a:extLst>
          </p:cNvPr>
          <p:cNvSpPr/>
          <p:nvPr/>
        </p:nvSpPr>
        <p:spPr>
          <a:xfrm>
            <a:off x="7382477" y="965353"/>
            <a:ext cx="2258885" cy="626296"/>
          </a:xfrm>
          <a:prstGeom prst="roundRect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Licencia en Teología</a:t>
            </a:r>
            <a:br>
              <a:rPr lang="es-419" sz="1400" i="1" dirty="0">
                <a:ln w="0"/>
                <a:solidFill>
                  <a:schemeClr val="tx1"/>
                </a:solidFill>
              </a:rPr>
            </a:br>
            <a:r>
              <a:rPr lang="es-419" sz="1400" i="1" dirty="0">
                <a:ln w="0"/>
                <a:solidFill>
                  <a:schemeClr val="tx1"/>
                </a:solidFill>
              </a:rPr>
              <a:t>Bíblica Pastoral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26FFF081-8F41-F5BD-9131-8D105408D143}"/>
              </a:ext>
            </a:extLst>
          </p:cNvPr>
          <p:cNvSpPr/>
          <p:nvPr/>
        </p:nvSpPr>
        <p:spPr>
          <a:xfrm>
            <a:off x="7397018" y="1620677"/>
            <a:ext cx="2258885" cy="626296"/>
          </a:xfrm>
          <a:prstGeom prst="round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Licencia en Teología Espiritual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1312F4B1-490B-DB0D-2765-7A3E7BC2D86A}"/>
              </a:ext>
            </a:extLst>
          </p:cNvPr>
          <p:cNvSpPr/>
          <p:nvPr/>
        </p:nvSpPr>
        <p:spPr>
          <a:xfrm>
            <a:off x="7397017" y="2275290"/>
            <a:ext cx="2290560" cy="582555"/>
          </a:xfrm>
          <a:prstGeom prst="roundRect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Licencia en Teología Fundamental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74142DF2-5B3F-F3BB-8C3C-D957E7C19A3A}"/>
              </a:ext>
            </a:extLst>
          </p:cNvPr>
          <p:cNvSpPr/>
          <p:nvPr/>
        </p:nvSpPr>
        <p:spPr>
          <a:xfrm>
            <a:off x="7392474" y="2886536"/>
            <a:ext cx="2290560" cy="582555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Licencia en Teología </a:t>
            </a:r>
            <a:br>
              <a:rPr lang="es-419" sz="1400" i="1" dirty="0">
                <a:ln w="0"/>
                <a:solidFill>
                  <a:schemeClr val="tx1"/>
                </a:solidFill>
              </a:rPr>
            </a:br>
            <a:r>
              <a:rPr lang="es-419" sz="1400" i="1" dirty="0">
                <a:ln w="0"/>
                <a:solidFill>
                  <a:schemeClr val="tx1"/>
                </a:solidFill>
              </a:rPr>
              <a:t>Pastoral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F141B2A7-440B-3445-F0E1-8B558EEDFC26}"/>
              </a:ext>
            </a:extLst>
          </p:cNvPr>
          <p:cNvSpPr/>
          <p:nvPr/>
        </p:nvSpPr>
        <p:spPr>
          <a:xfrm>
            <a:off x="9803668" y="965353"/>
            <a:ext cx="2258885" cy="626296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es-419" sz="1400" i="1" dirty="0">
                <a:ln w="0"/>
                <a:solidFill>
                  <a:schemeClr val="tx1"/>
                </a:solidFill>
              </a:rPr>
              <a:t>Doctorado en Teología</a:t>
            </a:r>
            <a:endParaRPr lang="en-US" sz="1400" i="1" dirty="0">
              <a:ln w="0"/>
              <a:solidFill>
                <a:schemeClr val="tx1"/>
              </a:solidFill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5F735A2C-4FFF-F691-6F85-31435E0BA96D}"/>
              </a:ext>
            </a:extLst>
          </p:cNvPr>
          <p:cNvSpPr/>
          <p:nvPr/>
        </p:nvSpPr>
        <p:spPr>
          <a:xfrm>
            <a:off x="5605464" y="4563453"/>
            <a:ext cx="609600" cy="1752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27531752-3D05-6B8A-DB4B-158ECC41D363}"/>
              </a:ext>
            </a:extLst>
          </p:cNvPr>
          <p:cNvSpPr txBox="1"/>
          <p:nvPr/>
        </p:nvSpPr>
        <p:spPr>
          <a:xfrm flipH="1">
            <a:off x="6215063" y="4498315"/>
            <a:ext cx="304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Línea de Formación Básica en Teología</a:t>
            </a:r>
            <a:endParaRPr lang="en-US" sz="1400" dirty="0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31AA280-869A-9C63-7037-329C42A25D1E}"/>
              </a:ext>
            </a:extLst>
          </p:cNvPr>
          <p:cNvSpPr/>
          <p:nvPr/>
        </p:nvSpPr>
        <p:spPr>
          <a:xfrm>
            <a:off x="5605464" y="4839663"/>
            <a:ext cx="609600" cy="17523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7A34A770-FC20-9F63-9CAC-814A3B775BE1}"/>
              </a:ext>
            </a:extLst>
          </p:cNvPr>
          <p:cNvSpPr txBox="1"/>
          <p:nvPr/>
        </p:nvSpPr>
        <p:spPr>
          <a:xfrm flipH="1">
            <a:off x="6215063" y="4774525"/>
            <a:ext cx="304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Línea de Teología Bíblica</a:t>
            </a:r>
            <a:endParaRPr lang="en-US" sz="1400" dirty="0"/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591E949-57C6-A932-E0D7-8F51D8DA1686}"/>
              </a:ext>
            </a:extLst>
          </p:cNvPr>
          <p:cNvSpPr/>
          <p:nvPr/>
        </p:nvSpPr>
        <p:spPr>
          <a:xfrm>
            <a:off x="5605464" y="5121812"/>
            <a:ext cx="609600" cy="17523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6049BD13-1897-1BFF-F8C7-46A911C12248}"/>
              </a:ext>
            </a:extLst>
          </p:cNvPr>
          <p:cNvSpPr txBox="1"/>
          <p:nvPr/>
        </p:nvSpPr>
        <p:spPr>
          <a:xfrm flipH="1">
            <a:off x="6215063" y="5056674"/>
            <a:ext cx="304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Línea de Teología Espiritual</a:t>
            </a:r>
            <a:endParaRPr lang="en-US" sz="1400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B7EBA860-91DE-D4C6-7BB8-66817A8E8B83}"/>
              </a:ext>
            </a:extLst>
          </p:cNvPr>
          <p:cNvSpPr/>
          <p:nvPr/>
        </p:nvSpPr>
        <p:spPr>
          <a:xfrm>
            <a:off x="5605464" y="5398022"/>
            <a:ext cx="609600" cy="1752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DE674F0E-1440-AC97-4795-4ED7A8F3DF0B}"/>
              </a:ext>
            </a:extLst>
          </p:cNvPr>
          <p:cNvSpPr txBox="1"/>
          <p:nvPr/>
        </p:nvSpPr>
        <p:spPr>
          <a:xfrm flipH="1">
            <a:off x="6215063" y="5332884"/>
            <a:ext cx="304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Línea de Teología Fundamental</a:t>
            </a:r>
            <a:endParaRPr lang="en-US" sz="1400" dirty="0"/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628D4188-3FEF-8ECC-8C0F-B2783115131A}"/>
              </a:ext>
            </a:extLst>
          </p:cNvPr>
          <p:cNvSpPr/>
          <p:nvPr/>
        </p:nvSpPr>
        <p:spPr>
          <a:xfrm>
            <a:off x="5605459" y="5673189"/>
            <a:ext cx="609600" cy="17523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839A9AF7-FD30-6A27-8BEC-D1FE7B54A6C3}"/>
              </a:ext>
            </a:extLst>
          </p:cNvPr>
          <p:cNvSpPr txBox="1"/>
          <p:nvPr/>
        </p:nvSpPr>
        <p:spPr>
          <a:xfrm flipH="1">
            <a:off x="6215058" y="5608051"/>
            <a:ext cx="304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Línea de Teología Pastoral</a:t>
            </a:r>
            <a:endParaRPr lang="en-US" sz="1400" dirty="0"/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id="{94B527AF-AADE-C8F0-DAF9-844307755EEA}"/>
              </a:ext>
            </a:extLst>
          </p:cNvPr>
          <p:cNvSpPr/>
          <p:nvPr/>
        </p:nvSpPr>
        <p:spPr>
          <a:xfrm>
            <a:off x="5589680" y="6040205"/>
            <a:ext cx="609600" cy="17523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473DC07E-5F85-37DD-D7F0-2DE0907C0AA5}"/>
              </a:ext>
            </a:extLst>
          </p:cNvPr>
          <p:cNvSpPr txBox="1"/>
          <p:nvPr/>
        </p:nvSpPr>
        <p:spPr>
          <a:xfrm flipH="1">
            <a:off x="6215057" y="5884261"/>
            <a:ext cx="3412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400" dirty="0"/>
              <a:t>Aportan a las líneas de Teología Espiritual y Teología Pastoral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410584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1862</TotalTime>
  <Words>160</Words>
  <Application>Microsoft Office PowerPoint</Application>
  <PresentationFormat>Personalizado</PresentationFormat>
  <Paragraphs>48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Nestor Briceño Lugo</dc:creator>
  <cp:lastModifiedBy>Nestor Briceño Lugo</cp:lastModifiedBy>
  <cp:revision>7</cp:revision>
  <dcterms:created xsi:type="dcterms:W3CDTF">2023-06-12T15:57:04Z</dcterms:created>
  <dcterms:modified xsi:type="dcterms:W3CDTF">2023-06-29T18:18:20Z</dcterms:modified>
</cp:coreProperties>
</file>